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9" r:id="rId5"/>
    <p:sldId id="263" r:id="rId6"/>
    <p:sldId id="262" r:id="rId7"/>
    <p:sldId id="261" r:id="rId8"/>
    <p:sldId id="268" r:id="rId9"/>
    <p:sldId id="267" r:id="rId10"/>
    <p:sldId id="266" r:id="rId11"/>
    <p:sldId id="265" r:id="rId12"/>
    <p:sldId id="264" r:id="rId13"/>
    <p:sldId id="259" r:id="rId14"/>
    <p:sldId id="25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E4B0-3D8D-46C5-B794-8252D78C51E8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53B46C-38FF-4C6F-9D37-DC13733CF7F9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E4B0-3D8D-46C5-B794-8252D78C51E8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46C-38FF-4C6F-9D37-DC13733CF7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E4B0-3D8D-46C5-B794-8252D78C51E8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46C-38FF-4C6F-9D37-DC13733CF7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F6E4B0-3D8D-46C5-B794-8252D78C51E8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153B46C-38FF-4C6F-9D37-DC13733CF7F9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E4B0-3D8D-46C5-B794-8252D78C51E8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46C-38FF-4C6F-9D37-DC13733CF7F9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E4B0-3D8D-46C5-B794-8252D78C51E8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46C-38FF-4C6F-9D37-DC13733CF7F9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46C-38FF-4C6F-9D37-DC13733CF7F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E4B0-3D8D-46C5-B794-8252D78C51E8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E4B0-3D8D-46C5-B794-8252D78C51E8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46C-38FF-4C6F-9D37-DC13733CF7F9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E4B0-3D8D-46C5-B794-8252D78C51E8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B46C-38FF-4C6F-9D37-DC13733CF7F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F6E4B0-3D8D-46C5-B794-8252D78C51E8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53B46C-38FF-4C6F-9D37-DC13733CF7F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E4B0-3D8D-46C5-B794-8252D78C51E8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53B46C-38FF-4C6F-9D37-DC13733CF7F9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F6E4B0-3D8D-46C5-B794-8252D78C51E8}" type="datetimeFigureOut">
              <a:rPr lang="pt-BR" smtClean="0"/>
              <a:t>20/03/2014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153B46C-38FF-4C6F-9D37-DC13733CF7F9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Os grupos vegetais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Biologia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781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C:\Users\Home\Desktop\AAAAAAAAAA\14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477409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ome\Desktop\AAAAAAAAAA\floresta-de-coniferas-um-exemplo-do-sucesso-das-gimnospermas-1350332187350_615x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01145"/>
            <a:ext cx="4677439" cy="357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5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C:\Users\Home\Desktop\AAAAAAAAAA\1.8_Gimnosper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600400" cy="25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ome\Desktop\AAAAAAAAAA\co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1"/>
            <a:ext cx="3384376" cy="30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Home\Desktop\AAAAAAAAAA\ciclo_gimnosperm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5284"/>
            <a:ext cx="4061408" cy="27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Home\Desktop\AAAAAAAAAA\149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89" y="3717032"/>
            <a:ext cx="2789227" cy="29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8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C:\Users\Home\Desktop\AAAAAAAAA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432621" cy="235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Home\Desktop\AAAAAAAAAA\bot_gi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99" y="3776411"/>
            <a:ext cx="3562586" cy="229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Home\Desktop\AAAAAAAAAA\pinha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Home\Desktop\AAAAAAAAAA\pinhggg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99" y="404664"/>
            <a:ext cx="3568774" cy="266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0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C:\Users\Home\Desktop\AAAAAAAAAA\pinha-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172520" cy="308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Home\Desktop\AAAAAAAAAA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0"/>
            <a:ext cx="3949928" cy="271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935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C:\Users\Home\Desktop\AAAAAAAAAA\Giant_Sequoia_Sequoiadendron_giganteum_Tyler_Tree_2000p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5" y="332656"/>
            <a:ext cx="373469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Home\Desktop\AAAAAAAAAA\Sequoia_3_0_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273121" cy="320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Home\Desktop\AAAAAAAAAA\sequóias gigante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88" y="4005064"/>
            <a:ext cx="334703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55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C:\Users\Home\Desktop\AAAAAAAAAA\giant-sequoia-and-researchers-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7672"/>
            <a:ext cx="8709106" cy="45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883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C:\Users\Home\Desktop\AAAAAAAAAA\Sequoia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4608512" cy="307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Home\Desktop\AAAAAAAAAA\sequoia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08" y="3259656"/>
            <a:ext cx="4797791" cy="35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56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C:\Users\Home\Desktop\AAAAAAAAAA\P1200531 small giant sequoia pine cone and larger sugar pine c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112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 descr="C:\Users\Home\Desktop\AAAAAAAAAA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9" y="1700808"/>
            <a:ext cx="413213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Home\Desktop\AAAAAAAAAA\foto-limoeiro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40" y="1124744"/>
            <a:ext cx="4176464" cy="45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6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C:\Users\Home\Desktop\AAAAAAAAAA\1836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65354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5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Home\Desktop\AAAAAAAAAA\a15fmus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5" y="116632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AAAAAAAAAA\mus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32" y="3284984"/>
            <a:ext cx="4748768" cy="356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94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 descr="C:\Users\Home\Desktop\AAAAAAAAAA\flor_acer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10909" cy="526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3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2" name="Picture 2" descr="C:\Users\Home\Desktop\AAAAAAAAAA\ANGIOSPERMA maracu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654649" cy="44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37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6" name="Picture 2" descr="C:\Users\Home\Desktop\AAAAAAAAAA\tom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52"/>
            <a:ext cx="4761806" cy="340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Home\Desktop\AAAAAAAAAA\2448962845_59d06d66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67357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Home\Desktop\AAAAAAAAAA\6CD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460132" cy="469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8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C:\Users\Home\Desktop\AAAAAAAAAA\mus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17301" cy="479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23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Home\Desktop\AAAAAAAAAA\13-mus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08"/>
            <a:ext cx="879885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4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Home\Desktop\AAAAAAAAAA\briofita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54495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97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:\Users\Home\Desktop\AAAAAAAAAA\pteridof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9072"/>
            <a:ext cx="3528392" cy="28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esktop\AAAAAAAAAA\samambaia_chorona_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032448" cy="608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ome\Desktop\AAAAAAAAAA\129175531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9" y="3645024"/>
            <a:ext cx="3575035" cy="281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:\Users\Home\Desktop\AAAAAAAAAA\0000003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4" y="1628800"/>
            <a:ext cx="5228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me\Desktop\AAAAAAAAAA\pteridofit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98" y="1196752"/>
            <a:ext cx="318206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4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C:\Users\Home\Desktop\AAAAAAAAAA\aven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616847" cy="346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ome\Desktop\AAAAAAAAAA\Índ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67" y="3212976"/>
            <a:ext cx="426592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</TotalTime>
  <Words>4</Words>
  <Application>Microsoft Office PowerPoint</Application>
  <PresentationFormat>Apresentação na tela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Papel</vt:lpstr>
      <vt:lpstr>Biologia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Biologia</dc:title>
  <dc:creator>Home</dc:creator>
  <cp:lastModifiedBy>Cursinho Note 2</cp:lastModifiedBy>
  <cp:revision>4</cp:revision>
  <dcterms:created xsi:type="dcterms:W3CDTF">2014-03-20T14:49:16Z</dcterms:created>
  <dcterms:modified xsi:type="dcterms:W3CDTF">2014-03-20T19:10:39Z</dcterms:modified>
</cp:coreProperties>
</file>